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1" r:id="rId5"/>
    <p:sldId id="260" r:id="rId6"/>
    <p:sldId id="259" r:id="rId7"/>
    <p:sldId id="258" r:id="rId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E8B08-8467-E29F-FA33-8BFB931CD9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F28984-0A21-62E5-1BBA-DF88D9D95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B40E1-F797-1B8A-F767-EDD1D90F4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7E8F1-3DA8-4462-A359-398B110C2693}" type="datetimeFigureOut">
              <a:rPr lang="es-CO" smtClean="0"/>
              <a:t>20/08/2025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9B590-956A-0E0D-49C6-2F2AE713E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4ABAD-F204-46C6-F725-9959913C5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12653-6F99-478C-A38D-39256BA8F6D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04865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05787-A489-DEFB-CAE4-19D6E2862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77B600-853C-314B-044A-D934A388CE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34486-544E-276C-1C6E-344A33D93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7E8F1-3DA8-4462-A359-398B110C2693}" type="datetimeFigureOut">
              <a:rPr lang="es-CO" smtClean="0"/>
              <a:t>20/08/2025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EF822-13D9-8000-DEF7-CE3B5BA84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18F49E-C0F5-BF3E-B42E-141ADD021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12653-6F99-478C-A38D-39256BA8F6D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08049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E4C8B1-34A8-344D-F42F-5D9E65B3D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61BBA8-6A57-711B-48C5-97C4080255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03E6E-DA17-1B07-9140-5DAB6DDE9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7E8F1-3DA8-4462-A359-398B110C2693}" type="datetimeFigureOut">
              <a:rPr lang="es-CO" smtClean="0"/>
              <a:t>20/08/2025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95CB7-C283-CA75-75D2-79FA66AB7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6DEBC-C54E-FCE0-8253-3C23495B8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12653-6F99-478C-A38D-39256BA8F6D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88192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E65DE-F00D-FEF3-0F31-D2878C707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DD472-ACF6-1127-D7A2-4BC6488B9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2D3EA-FEE0-9F66-7A79-BBFE1BD27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7E8F1-3DA8-4462-A359-398B110C2693}" type="datetimeFigureOut">
              <a:rPr lang="es-CO" smtClean="0"/>
              <a:t>20/08/2025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293A2-0A6E-6EB1-47BE-7AD2584EF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8631A-D048-681F-DC4D-7523EC029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12653-6F99-478C-A38D-39256BA8F6D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60148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0E1F5-E4CD-0EEF-1850-61F735DC5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332A79-3AF4-55DC-8689-E3D5E94F1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A4476-DF0C-18EE-F96F-771537D77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7E8F1-3DA8-4462-A359-398B110C2693}" type="datetimeFigureOut">
              <a:rPr lang="es-CO" smtClean="0"/>
              <a:t>20/08/2025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11900-60D8-DBE2-F0D2-D33F35087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D157B-FEC8-E431-9B3D-D8CDA271C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12653-6F99-478C-A38D-39256BA8F6D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7077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7A853-F062-8BFF-9160-0B5740D21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E35B4-7E07-A928-2EB6-BE5637F435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84DEB7-F6C5-7F79-D91E-EA58033ACD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8FC530-A08F-F37F-1D75-D996A3677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7E8F1-3DA8-4462-A359-398B110C2693}" type="datetimeFigureOut">
              <a:rPr lang="es-CO" smtClean="0"/>
              <a:t>20/08/2025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D51FEE-9F7F-2340-5756-34A1BDA0B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C6CDC-3E36-509A-AEA7-21A304D16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12653-6F99-478C-A38D-39256BA8F6D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82780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C15F6-5715-0D1B-2FCA-8239D6188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1E4CC3-FBFA-3F3D-8DF9-7DF7264F6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39E514-A360-C941-72CF-54D26763D5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4C5C7B-73EA-9DA3-6A6B-219620E64D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523CB9-F33B-2C8C-2B80-3C3631BA5C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02F271-5FAB-2B7D-6FF4-DA5DB6F62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7E8F1-3DA8-4462-A359-398B110C2693}" type="datetimeFigureOut">
              <a:rPr lang="es-CO" smtClean="0"/>
              <a:t>20/08/2025</a:t>
            </a:fld>
            <a:endParaRPr lang="es-C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7A7891-DC7E-1C64-75A7-98285388D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C8A2D1-03A8-DCBC-4B14-7D28B83C8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12653-6F99-478C-A38D-39256BA8F6D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72172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68FFA-D6C6-335C-9C6E-3D74ECB39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704F2C-F0A4-82D5-E3E0-11E743384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7E8F1-3DA8-4462-A359-398B110C2693}" type="datetimeFigureOut">
              <a:rPr lang="es-CO" smtClean="0"/>
              <a:t>20/08/2025</a:t>
            </a:fld>
            <a:endParaRPr lang="es-C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70B914-5DC3-3E62-5A6D-FB8B8BA83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A293A8-C66D-E2C0-C342-1D34A2A65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12653-6F99-478C-A38D-39256BA8F6D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5753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EAA328-21B0-3236-0B87-B347BBAC8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7E8F1-3DA8-4462-A359-398B110C2693}" type="datetimeFigureOut">
              <a:rPr lang="es-CO" smtClean="0"/>
              <a:t>20/08/2025</a:t>
            </a:fld>
            <a:endParaRPr lang="es-C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CE60B7-AC0B-BB66-E2A1-C489BD942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8A51C-0125-911D-2A1E-04BB3BCE9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12653-6F99-478C-A38D-39256BA8F6D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23217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C66CD-ECB4-BDD1-F99A-6D253E8C1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9F723-0906-47C3-FDD3-3F878CADE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D980EE-517D-193A-88AB-839BC26CCC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8C8CB3-2340-0E07-D049-79B234954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7E8F1-3DA8-4462-A359-398B110C2693}" type="datetimeFigureOut">
              <a:rPr lang="es-CO" smtClean="0"/>
              <a:t>20/08/2025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ADF7B9-D4D3-565F-CF1E-643E2C37D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30BE77-45FC-AD28-2463-B57D8C550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12653-6F99-478C-A38D-39256BA8F6D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62739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B2A96-69E5-3D2A-3C6F-E667B3E41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635153-43B4-3B15-C7B6-3A3D394E8E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122913-33FD-27E5-45F6-5E50594CF5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3F43BC-B2AA-8E79-897B-A8A146F79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7E8F1-3DA8-4462-A359-398B110C2693}" type="datetimeFigureOut">
              <a:rPr lang="es-CO" smtClean="0"/>
              <a:t>20/08/2025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EE03BC-40F3-A5F3-8B78-CE4CC2914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F8A6B2-80D4-0F07-27C8-0E24C828A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12653-6F99-478C-A38D-39256BA8F6D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61833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CC869D-1685-878C-FC6D-E69CE0F2B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B8A9B-F12A-2873-E2F2-8B80B866E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9B57D-FC6E-B62A-1D94-E87E91C15A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47E8F1-3DA8-4462-A359-398B110C2693}" type="datetimeFigureOut">
              <a:rPr lang="es-CO" smtClean="0"/>
              <a:t>20/08/2025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F819E0-1C50-7255-C3B2-84B34B400D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A360A-02A0-5D95-1FAF-66F1E25C5C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F12653-6F99-478C-A38D-39256BA8F6D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19563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CFCF9-C838-B8B3-C823-7A43B15336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Imágenes Referentes al JSON obtenido de </a:t>
            </a:r>
            <a:r>
              <a:rPr lang="es-MX" dirty="0" err="1"/>
              <a:t>Waze</a:t>
            </a:r>
            <a:r>
              <a:rPr lang="es-MX" dirty="0"/>
              <a:t> </a:t>
            </a:r>
            <a:r>
              <a:rPr lang="es-MX" dirty="0" err="1"/>
              <a:t>PartnerHub</a:t>
            </a:r>
            <a:endParaRPr lang="es-C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44E2D6-2E8E-D813-5971-0230C04AB8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s-MX" dirty="0"/>
              <a:t>Estas imágenes corresponden a datos tomados de </a:t>
            </a:r>
            <a:r>
              <a:rPr lang="es-MX" dirty="0" err="1"/>
              <a:t>waze</a:t>
            </a:r>
            <a:r>
              <a:rPr lang="es-MX" dirty="0"/>
              <a:t> </a:t>
            </a:r>
            <a:r>
              <a:rPr lang="es-MX" dirty="0" err="1"/>
              <a:t>partnerhub</a:t>
            </a:r>
            <a:r>
              <a:rPr lang="es-MX" dirty="0"/>
              <a:t> el día  Agosto 20 a las 11:59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14159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60C7C2-FFC5-0DB9-D37B-0A05CFE58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28" y="73152"/>
            <a:ext cx="11370343" cy="61502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7179D1-AF88-7CC4-E9C5-33673A3887B8}"/>
              </a:ext>
            </a:extLst>
          </p:cNvPr>
          <p:cNvSpPr txBox="1"/>
          <p:nvPr/>
        </p:nvSpPr>
        <p:spPr>
          <a:xfrm>
            <a:off x="3048761" y="634415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Coordenadas 4.6296514482244255, -74.12241281349147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9DDC13-8EAC-0524-B282-673E415D7D33}"/>
              </a:ext>
            </a:extLst>
          </p:cNvPr>
          <p:cNvCxnSpPr>
            <a:cxnSpLocks/>
          </p:cNvCxnSpPr>
          <p:nvPr/>
        </p:nvCxnSpPr>
        <p:spPr>
          <a:xfrm flipV="1">
            <a:off x="4922982" y="3236976"/>
            <a:ext cx="1258362" cy="19202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549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D70DA-CA07-D0ED-4DEB-122B0094B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2CB92F-9960-1403-35C3-9ABB462B5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2" y="109970"/>
            <a:ext cx="11536218" cy="627334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A610EA7-6A00-D2E5-E61E-22B913540801}"/>
              </a:ext>
            </a:extLst>
          </p:cNvPr>
          <p:cNvCxnSpPr>
            <a:cxnSpLocks/>
          </p:cNvCxnSpPr>
          <p:nvPr/>
        </p:nvCxnSpPr>
        <p:spPr>
          <a:xfrm flipH="1" flipV="1">
            <a:off x="7693890" y="1948874"/>
            <a:ext cx="434109" cy="70196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CD0A9F-F62B-9C3E-0DC3-4932B5A8E8B0}"/>
              </a:ext>
            </a:extLst>
          </p:cNvPr>
          <p:cNvSpPr txBox="1"/>
          <p:nvPr/>
        </p:nvSpPr>
        <p:spPr>
          <a:xfrm>
            <a:off x="3953164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Coordenadas 4.608010675492259, -74.07673936770604</a:t>
            </a:r>
          </a:p>
        </p:txBody>
      </p:sp>
    </p:spTree>
    <p:extLst>
      <p:ext uri="{BB962C8B-B14F-4D97-AF65-F5344CB8AC3E}">
        <p14:creationId xmlns:p14="http://schemas.microsoft.com/office/powerpoint/2010/main" val="3888115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6CEA7-05EB-245D-3FD5-D1D97085C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A4183E-E91F-83FF-1B4E-30AD28C0A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464"/>
            <a:ext cx="11600873" cy="630956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720551-4130-57C6-500D-18B93D444A57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3505199"/>
            <a:ext cx="434109" cy="70196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4542E4F-91B2-74BD-4DFA-0650D0A21A93}"/>
              </a:ext>
            </a:extLst>
          </p:cNvPr>
          <p:cNvSpPr txBox="1"/>
          <p:nvPr/>
        </p:nvSpPr>
        <p:spPr>
          <a:xfrm>
            <a:off x="3482109" y="651495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Coordenadas 4.611253535135919, -74.09014299999967</a:t>
            </a:r>
          </a:p>
        </p:txBody>
      </p:sp>
    </p:spTree>
    <p:extLst>
      <p:ext uri="{BB962C8B-B14F-4D97-AF65-F5344CB8AC3E}">
        <p14:creationId xmlns:p14="http://schemas.microsoft.com/office/powerpoint/2010/main" val="3272368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96F25-599D-EFE9-8087-BCBDD1557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6B9689B-99D6-13A5-469C-0E8F2EE0E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62" y="126418"/>
            <a:ext cx="10983856" cy="59765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A51FBC-C347-EF93-ACA3-446F47793316}"/>
              </a:ext>
            </a:extLst>
          </p:cNvPr>
          <p:cNvSpPr txBox="1"/>
          <p:nvPr/>
        </p:nvSpPr>
        <p:spPr>
          <a:xfrm>
            <a:off x="3396007" y="6362250"/>
            <a:ext cx="8469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Coordenadas 4.616624716394653, -74.07852036441751</a:t>
            </a:r>
          </a:p>
        </p:txBody>
      </p:sp>
    </p:spTree>
    <p:extLst>
      <p:ext uri="{BB962C8B-B14F-4D97-AF65-F5344CB8AC3E}">
        <p14:creationId xmlns:p14="http://schemas.microsoft.com/office/powerpoint/2010/main" val="2378467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A5E56-6DED-1245-1099-6CAE7852F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832264-F3E8-3412-AFC5-BE78D89D4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91" y="68189"/>
            <a:ext cx="11129818" cy="57562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B4A73E-D311-D562-13A2-4C713FF77786}"/>
              </a:ext>
            </a:extLst>
          </p:cNvPr>
          <p:cNvSpPr txBox="1"/>
          <p:nvPr/>
        </p:nvSpPr>
        <p:spPr>
          <a:xfrm>
            <a:off x="3408219" y="61838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Coordenadas 4.620832709450647, -74.08657423082795</a:t>
            </a:r>
          </a:p>
        </p:txBody>
      </p:sp>
    </p:spTree>
    <p:extLst>
      <p:ext uri="{BB962C8B-B14F-4D97-AF65-F5344CB8AC3E}">
        <p14:creationId xmlns:p14="http://schemas.microsoft.com/office/powerpoint/2010/main" val="3475271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E4AFC-8D43-A9A0-8CEA-1A6D96A28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5C7AF6-323B-4877-528B-2F085FABB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6" y="70284"/>
            <a:ext cx="11360727" cy="61714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E6C4D6-D2FB-804D-8F99-7D87323A41BE}"/>
              </a:ext>
            </a:extLst>
          </p:cNvPr>
          <p:cNvSpPr txBox="1"/>
          <p:nvPr/>
        </p:nvSpPr>
        <p:spPr>
          <a:xfrm>
            <a:off x="3380509" y="64183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Coordenadas 4.639269526886937, -74.06305354232852</a:t>
            </a:r>
          </a:p>
        </p:txBody>
      </p:sp>
    </p:spTree>
    <p:extLst>
      <p:ext uri="{BB962C8B-B14F-4D97-AF65-F5344CB8AC3E}">
        <p14:creationId xmlns:p14="http://schemas.microsoft.com/office/powerpoint/2010/main" val="198924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54</Words>
  <Application>Microsoft Office PowerPoint</Application>
  <PresentationFormat>Widescreen</PresentationFormat>
  <Paragraphs>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Imágenes Referentes al JSON obtenido de Waze PartnerHub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Javier Andres Torres</dc:creator>
  <cp:lastModifiedBy>Javier Andres Torres</cp:lastModifiedBy>
  <cp:revision>1</cp:revision>
  <dcterms:created xsi:type="dcterms:W3CDTF">2025-08-20T17:00:06Z</dcterms:created>
  <dcterms:modified xsi:type="dcterms:W3CDTF">2025-08-20T17:23:08Z</dcterms:modified>
</cp:coreProperties>
</file>